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763491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Creating new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nkey typing on a typewriter&#10;&#10;Description automatically generated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Method #1: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Randomly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nkey typing on a typewriter&#10;&#10;Description automatically generated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 #2: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70C0"/>
                </a:solidFill>
              </a:rPr>
              <a:t>Type on a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#1:</vt:lpstr>
      <vt:lpstr>Method #2: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8</cp:revision>
  <dcterms:created xsi:type="dcterms:W3CDTF">2023-12-27T22:51:40Z</dcterms:created>
  <dcterms:modified xsi:type="dcterms:W3CDTF">2023-12-28T16:56:10Z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